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DA169A-6BB5-463D-9DB0-B745741E8D91}" type="datetimeFigureOut">
              <a:rPr lang="en-US" smtClean="0"/>
              <a:pPr/>
              <a:t>6/19/2011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bennie\Desktop\Subtracting_Integers.as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7620000" cy="24384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Subtracting Positive and Negative Numbers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125" t="8333" r="32188" b="6667"/>
          <a:stretch>
            <a:fillRect/>
          </a:stretch>
        </p:blipFill>
        <p:spPr bwMode="auto">
          <a:xfrm>
            <a:off x="381000" y="228600"/>
            <a:ext cx="8382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5-3 = ______</a:t>
            </a:r>
            <a:endParaRPr lang="en-US" sz="5400" u="sng" dirty="0" smtClean="0"/>
          </a:p>
          <a:p>
            <a:pPr marL="514350" indent="-514350">
              <a:buFont typeface="+mj-lt"/>
              <a:buAutoNum type="arabicPeriod"/>
            </a:pPr>
            <a:endParaRPr lang="en-US" sz="5400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5-3 = 2</a:t>
            </a:r>
            <a:r>
              <a:rPr lang="en-US" sz="5400" u="sng" dirty="0" smtClean="0"/>
              <a:t>            </a:t>
            </a:r>
            <a:endParaRPr lang="en-US" sz="5400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</a:t>
            </a:r>
            <a:r>
              <a:rPr lang="en-US" sz="7200" dirty="0" smtClean="0"/>
              <a:t> 1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-5 – 3 = _____</a:t>
            </a:r>
          </a:p>
          <a:p>
            <a:pPr marL="514350" indent="-514350">
              <a:buFont typeface="+mj-lt"/>
              <a:buAutoNum type="arabicPeriod"/>
            </a:pPr>
            <a:endParaRPr lang="en-US" sz="5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-5 – 3 =  -8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</a:t>
            </a:r>
            <a:r>
              <a:rPr lang="en-US" sz="7200" dirty="0" smtClean="0"/>
              <a:t>2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5 - - 3 = _____</a:t>
            </a:r>
          </a:p>
          <a:p>
            <a:pPr marL="514350" indent="-514350">
              <a:buFont typeface="+mj-lt"/>
              <a:buAutoNum type="arabicPeriod"/>
            </a:pPr>
            <a:endParaRPr lang="en-US" sz="5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5 - - 3 = 8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</a:t>
            </a:r>
            <a:r>
              <a:rPr lang="en-US" sz="7200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- 5 - - 3 = ______</a:t>
            </a:r>
          </a:p>
          <a:p>
            <a:pPr marL="514350" indent="-514350">
              <a:buFont typeface="+mj-lt"/>
              <a:buAutoNum type="arabicPeriod"/>
            </a:pPr>
            <a:endParaRPr lang="en-US" sz="5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- 5 - - 3 = -2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</a:t>
            </a:r>
            <a:r>
              <a:rPr lang="en-US" sz="7200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tracting_Integers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762000"/>
            <a:ext cx="5791200" cy="39481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5029200"/>
            <a:ext cx="647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Video URL-</a:t>
            </a:r>
            <a:r>
              <a:rPr lang="en-US" dirty="0" smtClean="0"/>
              <a:t>http</a:t>
            </a:r>
            <a:r>
              <a:rPr lang="en-US" dirty="0" smtClean="0"/>
              <a:t>://player.discoveryeducation.com/index.cfm?guidAssetId=9631B4B3-8BDB-4D8C-B0B4-FA43FBFB5364&amp;blnFromSearch=1&amp;productcode=US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2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250" t="8333" r="31250" b="6667"/>
          <a:stretch>
            <a:fillRect/>
          </a:stretch>
        </p:blipFill>
        <p:spPr bwMode="auto">
          <a:xfrm>
            <a:off x="1752600" y="1295400"/>
            <a:ext cx="5486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73</Words>
  <Application>Microsoft Office PowerPoint</Application>
  <PresentationFormat>On-screen Show (4:3)</PresentationFormat>
  <Paragraphs>23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Day 3</vt:lpstr>
      <vt:lpstr>Slide 2</vt:lpstr>
      <vt:lpstr>Example Problem 1</vt:lpstr>
      <vt:lpstr>Example Problem 2</vt:lpstr>
      <vt:lpstr>Example Problem 3</vt:lpstr>
      <vt:lpstr>Example Problem 4</vt:lpstr>
      <vt:lpstr>Video</vt:lpstr>
      <vt:lpstr>Let’s Practice!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</dc:title>
  <dc:creator>abennie</dc:creator>
  <cp:lastModifiedBy>abennie</cp:lastModifiedBy>
  <cp:revision>5</cp:revision>
  <dcterms:created xsi:type="dcterms:W3CDTF">2011-06-09T22:54:25Z</dcterms:created>
  <dcterms:modified xsi:type="dcterms:W3CDTF">2011-06-19T17:02:19Z</dcterms:modified>
</cp:coreProperties>
</file>